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3938CD-CAFB-4F80-95BB-15520CD907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DE711C-C277-4BCC-8104-099D2820E9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D6993D-C4EF-441E-B601-DBF66CA6C3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8D2322-82F8-4A9D-87B2-597D936AB6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E55919-1204-4DE0-8444-BD5B95ECD8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8A8B02-8ABB-4C28-9EAC-D709F4806B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5ED32A-E129-44B7-81A1-D3481FF92D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EAB8AA-F5C8-4269-A07B-BF2E8E0490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3BBF79-7B4B-4D91-9EA9-D34B08B58A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9DE3BA-33D2-4F9D-9768-F0669FAFBA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99B6A7-790B-4809-ABC9-E66F966C2B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FCF39F-71EC-4DF7-A4A3-205AA9AC0C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FF435C-1742-474D-9698-40711E3C1D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D5535F-47B7-4A21-A940-F0BBCE73F1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76600C-3775-4911-B95B-1C1036C972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2B5A54-9E6D-4C85-91DF-1F8C9B4F909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8AF645-0058-4871-A7F4-5F63F62FDF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AE9152-0EFD-4BB2-BFD0-66D1CBE84E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AEF030-C824-4C32-8242-0BE0867EA4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19C226-DEA9-4771-B4AF-81A836FA32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390525-CA5C-41DD-8931-C248A82E4D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6632BA-24DB-4CD0-AAD8-72A3702D0B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698181-5CDD-4CFE-94DF-43D01431BB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1780C5-2C64-43B7-BBF4-3970022887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0440E3-4D8D-4291-BB92-C41D452E41B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85114F-0302-417C-A16C-C29E0658F75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yuriev_kcson@uszn.avo.ru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2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yuriev_kcson@uszn.avo.ru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64800" y="334440"/>
            <a:ext cx="7214760" cy="128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ГБУСО ВО «Комплексный центр социального обслуживания населения Юрьев - Польского района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28760" y="4643280"/>
            <a:ext cx="3500280" cy="171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/>
          </a:bodyPr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Адрес:</a:t>
            </a:r>
            <a:endParaRPr b="0" lang="ru-RU" sz="3200" spc="-1" strike="noStrike">
              <a:latin typeface="Arial"/>
            </a:endParaRPr>
          </a:p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601800, Владимирская обл, Юрьев-Польский р-н, </a:t>
            </a:r>
            <a:endParaRPr b="0" lang="ru-RU" sz="3200" spc="-1" strike="noStrike">
              <a:latin typeface="Arial"/>
            </a:endParaRPr>
          </a:p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Юрьев-Польский г, Владимирская ул, д.13</a:t>
            </a:r>
            <a:endParaRPr b="0" lang="ru-RU" sz="32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5" name="Прямоугольник 3"/>
          <p:cNvSpPr/>
          <p:nvPr/>
        </p:nvSpPr>
        <p:spPr>
          <a:xfrm>
            <a:off x="4857840" y="4714920"/>
            <a:ext cx="3714480" cy="15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E-mail: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ea typeface="Microsoft YaHei"/>
                <a:hlinkClick r:id="rId2"/>
              </a:rPr>
              <a:t>yuriev_cso@avo.ru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Телефон: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бухгалтерия: (49246) 3-30-07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факс: (49246) 2-23-32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6" name="Рисунок 4" descr="эмблема.jpg"/>
          <p:cNvPicPr/>
          <p:nvPr/>
        </p:nvPicPr>
        <p:blipFill>
          <a:blip r:embed="rId3"/>
          <a:stretch/>
        </p:blipFill>
        <p:spPr>
          <a:xfrm>
            <a:off x="8016120" y="0"/>
            <a:ext cx="1199880" cy="1314000"/>
          </a:xfrm>
          <a:prstGeom prst="rect">
            <a:avLst/>
          </a:prstGeom>
          <a:ln w="0">
            <a:noFill/>
          </a:ln>
        </p:spPr>
      </p:pic>
      <p:sp>
        <p:nvSpPr>
          <p:cNvPr id="87" name=""/>
          <p:cNvSpPr txBox="1"/>
          <p:nvPr/>
        </p:nvSpPr>
        <p:spPr>
          <a:xfrm>
            <a:off x="432000" y="2880000"/>
            <a:ext cx="8280000" cy="1080000"/>
          </a:xfrm>
          <a:prstGeom prst="rect">
            <a:avLst/>
          </a:prstGeom>
          <a:noFill/>
          <a:ln w="0">
            <a:noFill/>
          </a:ln>
          <a:effectLst>
            <a:outerShdw dist="38160" dir="0" blurRad="0" rotWithShape="0">
              <a:srgbClr val="ff0000"/>
            </a:outerShdw>
          </a:effectLst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3200" spc="-1" strike="noStrike">
                <a:solidFill>
                  <a:srgbClr val="ffa6a6"/>
                </a:solidFill>
                <a:latin typeface="Arial"/>
              </a:rPr>
              <a:t>Кинолента поддержки семей с детьми Владимирской области</a:t>
            </a:r>
            <a:endParaRPr b="1" lang="ru-RU" sz="3200" spc="-1" strike="noStrike">
              <a:solidFill>
                <a:srgbClr val="ffa6a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8000" y="0"/>
            <a:ext cx="7668000" cy="90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4000"/>
                </a:solidFill>
                <a:latin typeface="Times New Roman"/>
                <a:ea typeface="Microsoft YaHei"/>
              </a:rPr>
              <a:t>Программа </a:t>
            </a:r>
            <a:r>
              <a:rPr b="1" lang="ru-RU" sz="2400" spc="-1" strike="noStrike">
                <a:solidFill>
                  <a:srgbClr val="ff4000"/>
                </a:solidFill>
                <a:latin typeface="Times New Roman"/>
              </a:rPr>
              <a:t>«Мой мир», направленная на формирование жизненно важных навыков через развитие творческих способностей, познавательных интересов и коммуникативных навыков </a:t>
            </a:r>
            <a:endParaRPr b="0" lang="ru-RU" sz="2400" spc="-1" strike="noStrike">
              <a:solidFill>
                <a:srgbClr val="ff4000"/>
              </a:solidFill>
              <a:latin typeface="Calibri"/>
            </a:endParaRPr>
          </a:p>
        </p:txBody>
      </p:sp>
      <p:pic>
        <p:nvPicPr>
          <p:cNvPr id="89" name="Рисунок 5" descr="Screenshot_3.jpg"/>
          <p:cNvPicPr/>
          <p:nvPr/>
        </p:nvPicPr>
        <p:blipFill>
          <a:blip r:embed="rId2"/>
          <a:stretch/>
        </p:blipFill>
        <p:spPr>
          <a:xfrm>
            <a:off x="78120" y="36000"/>
            <a:ext cx="821880" cy="9000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0" y="4577760"/>
            <a:ext cx="3420000" cy="228024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5940000" y="4442400"/>
            <a:ext cx="3239640" cy="243000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5904000" y="1080000"/>
            <a:ext cx="3240000" cy="242964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6"/>
          <a:stretch/>
        </p:blipFill>
        <p:spPr>
          <a:xfrm>
            <a:off x="360" y="1080000"/>
            <a:ext cx="3419640" cy="256464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7"/>
          <a:stretch/>
        </p:blipFill>
        <p:spPr>
          <a:xfrm>
            <a:off x="2772000" y="2698200"/>
            <a:ext cx="3600000" cy="270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3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8" dur="12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5760000" y="4512240"/>
            <a:ext cx="3384000" cy="23457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5" descr="Screenshot_3.jpg"/>
          <p:cNvPicPr/>
          <p:nvPr/>
        </p:nvPicPr>
        <p:blipFill>
          <a:blip r:embed="rId3"/>
          <a:stretch/>
        </p:blipFill>
        <p:spPr>
          <a:xfrm>
            <a:off x="8280000" y="3960"/>
            <a:ext cx="720000" cy="758160"/>
          </a:xfrm>
          <a:prstGeom prst="rect">
            <a:avLst/>
          </a:prstGeom>
          <a:ln w="0">
            <a:noFill/>
          </a:ln>
        </p:spPr>
      </p:pic>
      <p:sp>
        <p:nvSpPr>
          <p:cNvPr id="97" name=""/>
          <p:cNvSpPr txBox="1"/>
          <p:nvPr/>
        </p:nvSpPr>
        <p:spPr>
          <a:xfrm>
            <a:off x="792000" y="3960"/>
            <a:ext cx="7560000" cy="87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Программа летней оздоровительно-реабилитационной группы для несовершеннолетних, находящихся в социально опасном положении </a:t>
            </a:r>
            <a:endParaRPr b="0" lang="ru-RU" sz="1800" spc="-1" strike="noStrike">
              <a:solidFill>
                <a:srgbClr val="ff0000"/>
              </a:solidFill>
              <a:latin typeface="Arial"/>
            </a:endParaRPr>
          </a:p>
          <a:p>
            <a:pPr algn="ctr"/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«Мы Вас ждал и, Мы Вам рады!»</a:t>
            </a:r>
            <a:endParaRPr b="0" lang="ru-RU" sz="18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4"/>
          <a:stretch/>
        </p:blipFill>
        <p:spPr>
          <a:xfrm>
            <a:off x="360" y="4541760"/>
            <a:ext cx="3959640" cy="231624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5"/>
          <a:stretch/>
        </p:blipFill>
        <p:spPr>
          <a:xfrm>
            <a:off x="5612040" y="900000"/>
            <a:ext cx="3531960" cy="23400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6"/>
          <a:stretch/>
        </p:blipFill>
        <p:spPr>
          <a:xfrm>
            <a:off x="0" y="879480"/>
            <a:ext cx="3701880" cy="236052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7"/>
          <a:stretch/>
        </p:blipFill>
        <p:spPr>
          <a:xfrm>
            <a:off x="3377160" y="1620000"/>
            <a:ext cx="2509560" cy="360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38000" y="0"/>
            <a:ext cx="7668000" cy="72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0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4000"/>
                </a:solidFill>
                <a:latin typeface="Times New Roman"/>
                <a:ea typeface="Microsoft YaHei"/>
              </a:rPr>
              <a:t>Программа </a:t>
            </a:r>
            <a:r>
              <a:rPr b="1" lang="ru-RU" sz="2400" spc="-1" strike="noStrike">
                <a:solidFill>
                  <a:srgbClr val="ff4000"/>
                </a:solidFill>
                <a:latin typeface="Times New Roman"/>
              </a:rPr>
              <a:t>«Семейная программа выходного дня», направленная на организацию полезного семей досуга детей и членов их семей </a:t>
            </a:r>
            <a:endParaRPr b="0" lang="ru-RU" sz="2400" spc="-1" strike="noStrike">
              <a:solidFill>
                <a:srgbClr val="ff4000"/>
              </a:solidFill>
              <a:latin typeface="Calibri"/>
            </a:endParaRPr>
          </a:p>
        </p:txBody>
      </p:sp>
      <p:pic>
        <p:nvPicPr>
          <p:cNvPr id="103" name="Рисунок 6" descr="Screenshot_3.jpg"/>
          <p:cNvPicPr/>
          <p:nvPr/>
        </p:nvPicPr>
        <p:blipFill>
          <a:blip r:embed="rId2"/>
          <a:stretch/>
        </p:blipFill>
        <p:spPr>
          <a:xfrm>
            <a:off x="78120" y="36000"/>
            <a:ext cx="821880" cy="90000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3"/>
          <a:stretch/>
        </p:blipFill>
        <p:spPr>
          <a:xfrm>
            <a:off x="0" y="4577760"/>
            <a:ext cx="3420000" cy="228024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4"/>
          <a:stretch/>
        </p:blipFill>
        <p:spPr>
          <a:xfrm>
            <a:off x="5940000" y="1079640"/>
            <a:ext cx="3239640" cy="243000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5"/>
          <a:stretch/>
        </p:blipFill>
        <p:spPr>
          <a:xfrm>
            <a:off x="5904000" y="4428360"/>
            <a:ext cx="3240000" cy="242964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6"/>
          <a:stretch/>
        </p:blipFill>
        <p:spPr>
          <a:xfrm>
            <a:off x="-35280" y="1080000"/>
            <a:ext cx="3455280" cy="216000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7"/>
          <a:stretch/>
        </p:blipFill>
        <p:spPr>
          <a:xfrm>
            <a:off x="3219120" y="1620000"/>
            <a:ext cx="2900880" cy="424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4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9" dur="125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73" dur="12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5612040" y="900000"/>
            <a:ext cx="3531960" cy="234000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5760000" y="4512240"/>
            <a:ext cx="3384000" cy="234576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1" descr="Screenshot_3.jpg"/>
          <p:cNvPicPr/>
          <p:nvPr/>
        </p:nvPicPr>
        <p:blipFill>
          <a:blip r:embed="rId4"/>
          <a:stretch/>
        </p:blipFill>
        <p:spPr>
          <a:xfrm>
            <a:off x="8280000" y="3960"/>
            <a:ext cx="720000" cy="758160"/>
          </a:xfrm>
          <a:prstGeom prst="rect">
            <a:avLst/>
          </a:prstGeom>
          <a:ln w="0">
            <a:noFill/>
          </a:ln>
        </p:spPr>
      </p:pic>
      <p:sp>
        <p:nvSpPr>
          <p:cNvPr id="112" name=""/>
          <p:cNvSpPr txBox="1"/>
          <p:nvPr/>
        </p:nvSpPr>
        <p:spPr>
          <a:xfrm>
            <a:off x="792000" y="3960"/>
            <a:ext cx="7560000" cy="110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Профкурсы по программе «Пилотаж» для несовершеннолетних направлены на формирование профессионального самоопределения в соответствии с желаниями, способностями и индивидуальными особенностями</a:t>
            </a:r>
            <a:endParaRPr b="0" lang="ru-RU" sz="18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5"/>
          <a:stretch/>
        </p:blipFill>
        <p:spPr>
          <a:xfrm>
            <a:off x="360" y="4541760"/>
            <a:ext cx="3959640" cy="231624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6"/>
          <a:stretch/>
        </p:blipFill>
        <p:spPr>
          <a:xfrm>
            <a:off x="2520000" y="1980000"/>
            <a:ext cx="4140000" cy="270000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7"/>
          <a:stretch/>
        </p:blipFill>
        <p:spPr>
          <a:xfrm>
            <a:off x="0" y="879480"/>
            <a:ext cx="3701880" cy="236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9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166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166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0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1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64800" y="334440"/>
            <a:ext cx="7214760" cy="128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ГБУСО ВО «Комплексный центр социального обслуживания населения Юрьев - Польского района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28760" y="4643280"/>
            <a:ext cx="3500280" cy="171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/>
          </a:bodyPr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Адрес:</a:t>
            </a:r>
            <a:endParaRPr b="0" lang="ru-RU" sz="3200" spc="-1" strike="noStrike">
              <a:latin typeface="Arial"/>
            </a:endParaRPr>
          </a:p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601800, Владимирская обл, Юрьев-Польский р-н, </a:t>
            </a:r>
            <a:endParaRPr b="0" lang="ru-RU" sz="3200" spc="-1" strike="noStrike">
              <a:latin typeface="Arial"/>
            </a:endParaRPr>
          </a:p>
          <a:p>
            <a:pPr indent="0" algn="ctr">
              <a:buNone/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</a:rPr>
              <a:t>Юрьев-Польский г, Владимирская ул, д.13</a:t>
            </a:r>
            <a:endParaRPr b="0" lang="ru-RU" sz="32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8" name="Прямоугольник 1"/>
          <p:cNvSpPr/>
          <p:nvPr/>
        </p:nvSpPr>
        <p:spPr>
          <a:xfrm>
            <a:off x="4857840" y="4714920"/>
            <a:ext cx="3714480" cy="15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E-mail: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ea typeface="Microsoft YaHei"/>
                <a:hlinkClick r:id="rId2"/>
              </a:rPr>
              <a:t>yuriev_cso@avo.ru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Телефон: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бухгалтерия: (49246) 3-30-07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факс: (49246) 2-23-32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9" name="Рисунок 2" descr="эмблема.jpg"/>
          <p:cNvPicPr/>
          <p:nvPr/>
        </p:nvPicPr>
        <p:blipFill>
          <a:blip r:embed="rId3"/>
          <a:stretch/>
        </p:blipFill>
        <p:spPr>
          <a:xfrm>
            <a:off x="0" y="0"/>
            <a:ext cx="1199880" cy="131400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 txBox="1"/>
          <p:nvPr/>
        </p:nvSpPr>
        <p:spPr>
          <a:xfrm>
            <a:off x="432000" y="3096000"/>
            <a:ext cx="8280000" cy="1440000"/>
          </a:xfrm>
          <a:prstGeom prst="rect">
            <a:avLst/>
          </a:prstGeom>
          <a:noFill/>
          <a:ln w="0">
            <a:noFill/>
          </a:ln>
          <a:effectLst>
            <a:outerShdw dist="38160" dir="0" blurRad="0" rotWithShape="0">
              <a:srgbClr val="ff0000"/>
            </a:outerShdw>
          </a:effectLst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3200" spc="-1" strike="noStrike">
                <a:solidFill>
                  <a:srgbClr val="ffa6a6"/>
                </a:solidFill>
                <a:latin typeface="Arial"/>
              </a:rPr>
              <a:t>СПАСИБО ЗА ВНИМАНИЕ!</a:t>
            </a:r>
            <a:endParaRPr b="1" lang="ru-RU" sz="3200" spc="-1" strike="noStrike">
              <a:solidFill>
                <a:srgbClr val="ffa6a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3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5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0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Application>LibreOffice/7.4.0.3$Windows_X86_64 LibreOffice_project/f85e47c08ddd19c015c0114a68350214f7066f5a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2021-08-07T20:29:42Z</dcterms:created>
  <dc:creator>Пользователь</dc:creator>
  <dc:description/>
  <dc:language>ru-RU</dc:language>
  <cp:lastModifiedBy/>
  <dcterms:modified xsi:type="dcterms:W3CDTF">2024-04-25T16:05:23Z</dcterms:modified>
  <cp:revision>40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14</vt:r8>
  </property>
</Properties>
</file>